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63" r:id="rId4"/>
    <p:sldId id="262" r:id="rId5"/>
    <p:sldId id="264" r:id="rId6"/>
    <p:sldId id="258" r:id="rId7"/>
    <p:sldId id="260" r:id="rId8"/>
    <p:sldId id="265" r:id="rId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A42E216E-5BF7-4458-8F2C-816A24E3D1EB}" type="datetimeFigureOut">
              <a:rPr lang="vi-VN" smtClean="0"/>
              <a:t>03/04/2023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45631A8-9729-4470-ABC1-D8F142A01400}" type="slidenum">
              <a:rPr lang="vi-VN" smtClean="0"/>
              <a:t>‹#›</a:t>
            </a:fld>
            <a:endParaRPr lang="vi-VN"/>
          </a:p>
        </p:txBody>
      </p:sp>
    </p:spTree>
    <p:extLst>
      <p:ext uri="{BB962C8B-B14F-4D97-AF65-F5344CB8AC3E}">
        <p14:creationId xmlns:p14="http://schemas.microsoft.com/office/powerpoint/2010/main" val="1763239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42E216E-5BF7-4458-8F2C-816A24E3D1EB}" type="datetimeFigureOut">
              <a:rPr lang="vi-VN" smtClean="0"/>
              <a:t>03/04/2023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45631A8-9729-4470-ABC1-D8F142A01400}" type="slidenum">
              <a:rPr lang="vi-VN" smtClean="0"/>
              <a:t>‹#›</a:t>
            </a:fld>
            <a:endParaRPr lang="vi-VN"/>
          </a:p>
        </p:txBody>
      </p:sp>
    </p:spTree>
    <p:extLst>
      <p:ext uri="{BB962C8B-B14F-4D97-AF65-F5344CB8AC3E}">
        <p14:creationId xmlns:p14="http://schemas.microsoft.com/office/powerpoint/2010/main" val="2795194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42E216E-5BF7-4458-8F2C-816A24E3D1EB}" type="datetimeFigureOut">
              <a:rPr lang="vi-VN" smtClean="0"/>
              <a:t>03/04/2023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45631A8-9729-4470-ABC1-D8F142A01400}" type="slidenum">
              <a:rPr lang="vi-VN" smtClean="0"/>
              <a:t>‹#›</a:t>
            </a:fld>
            <a:endParaRPr lang="vi-VN"/>
          </a:p>
        </p:txBody>
      </p:sp>
    </p:spTree>
    <p:extLst>
      <p:ext uri="{BB962C8B-B14F-4D97-AF65-F5344CB8AC3E}">
        <p14:creationId xmlns:p14="http://schemas.microsoft.com/office/powerpoint/2010/main" val="3828571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42E216E-5BF7-4458-8F2C-816A24E3D1EB}" type="datetimeFigureOut">
              <a:rPr lang="vi-VN" smtClean="0"/>
              <a:t>03/04/2023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45631A8-9729-4470-ABC1-D8F142A01400}" type="slidenum">
              <a:rPr lang="vi-VN" smtClean="0"/>
              <a:t>‹#›</a:t>
            </a:fld>
            <a:endParaRPr lang="vi-VN"/>
          </a:p>
        </p:txBody>
      </p:sp>
    </p:spTree>
    <p:extLst>
      <p:ext uri="{BB962C8B-B14F-4D97-AF65-F5344CB8AC3E}">
        <p14:creationId xmlns:p14="http://schemas.microsoft.com/office/powerpoint/2010/main" val="1647211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2E216E-5BF7-4458-8F2C-816A24E3D1EB}" type="datetimeFigureOut">
              <a:rPr lang="vi-VN" smtClean="0"/>
              <a:t>03/04/2023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45631A8-9729-4470-ABC1-D8F142A01400}" type="slidenum">
              <a:rPr lang="vi-VN" smtClean="0"/>
              <a:t>‹#›</a:t>
            </a:fld>
            <a:endParaRPr lang="vi-VN"/>
          </a:p>
        </p:txBody>
      </p:sp>
    </p:spTree>
    <p:extLst>
      <p:ext uri="{BB962C8B-B14F-4D97-AF65-F5344CB8AC3E}">
        <p14:creationId xmlns:p14="http://schemas.microsoft.com/office/powerpoint/2010/main" val="205596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A42E216E-5BF7-4458-8F2C-816A24E3D1EB}" type="datetimeFigureOut">
              <a:rPr lang="vi-VN" smtClean="0"/>
              <a:t>03/04/2023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45631A8-9729-4470-ABC1-D8F142A01400}" type="slidenum">
              <a:rPr lang="vi-VN" smtClean="0"/>
              <a:t>‹#›</a:t>
            </a:fld>
            <a:endParaRPr lang="vi-VN"/>
          </a:p>
        </p:txBody>
      </p:sp>
    </p:spTree>
    <p:extLst>
      <p:ext uri="{BB962C8B-B14F-4D97-AF65-F5344CB8AC3E}">
        <p14:creationId xmlns:p14="http://schemas.microsoft.com/office/powerpoint/2010/main" val="545573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A42E216E-5BF7-4458-8F2C-816A24E3D1EB}" type="datetimeFigureOut">
              <a:rPr lang="vi-VN" smtClean="0"/>
              <a:t>03/04/2023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45631A8-9729-4470-ABC1-D8F142A01400}" type="slidenum">
              <a:rPr lang="vi-VN" smtClean="0"/>
              <a:t>‹#›</a:t>
            </a:fld>
            <a:endParaRPr lang="vi-VN"/>
          </a:p>
        </p:txBody>
      </p:sp>
    </p:spTree>
    <p:extLst>
      <p:ext uri="{BB962C8B-B14F-4D97-AF65-F5344CB8AC3E}">
        <p14:creationId xmlns:p14="http://schemas.microsoft.com/office/powerpoint/2010/main" val="188708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A42E216E-5BF7-4458-8F2C-816A24E3D1EB}" type="datetimeFigureOut">
              <a:rPr lang="vi-VN" smtClean="0"/>
              <a:t>03/04/2023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45631A8-9729-4470-ABC1-D8F142A01400}" type="slidenum">
              <a:rPr lang="vi-VN" smtClean="0"/>
              <a:t>‹#›</a:t>
            </a:fld>
            <a:endParaRPr lang="vi-VN"/>
          </a:p>
        </p:txBody>
      </p:sp>
    </p:spTree>
    <p:extLst>
      <p:ext uri="{BB962C8B-B14F-4D97-AF65-F5344CB8AC3E}">
        <p14:creationId xmlns:p14="http://schemas.microsoft.com/office/powerpoint/2010/main" val="453360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E216E-5BF7-4458-8F2C-816A24E3D1EB}" type="datetimeFigureOut">
              <a:rPr lang="vi-VN" smtClean="0"/>
              <a:t>03/04/2023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45631A8-9729-4470-ABC1-D8F142A01400}" type="slidenum">
              <a:rPr lang="vi-VN" smtClean="0"/>
              <a:t>‹#›</a:t>
            </a:fld>
            <a:endParaRPr lang="vi-VN"/>
          </a:p>
        </p:txBody>
      </p:sp>
    </p:spTree>
    <p:extLst>
      <p:ext uri="{BB962C8B-B14F-4D97-AF65-F5344CB8AC3E}">
        <p14:creationId xmlns:p14="http://schemas.microsoft.com/office/powerpoint/2010/main" val="1053653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2E216E-5BF7-4458-8F2C-816A24E3D1EB}" type="datetimeFigureOut">
              <a:rPr lang="vi-VN" smtClean="0"/>
              <a:t>03/04/2023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45631A8-9729-4470-ABC1-D8F142A01400}" type="slidenum">
              <a:rPr lang="vi-VN" smtClean="0"/>
              <a:t>‹#›</a:t>
            </a:fld>
            <a:endParaRPr lang="vi-VN"/>
          </a:p>
        </p:txBody>
      </p:sp>
    </p:spTree>
    <p:extLst>
      <p:ext uri="{BB962C8B-B14F-4D97-AF65-F5344CB8AC3E}">
        <p14:creationId xmlns:p14="http://schemas.microsoft.com/office/powerpoint/2010/main" val="2847821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2E216E-5BF7-4458-8F2C-816A24E3D1EB}" type="datetimeFigureOut">
              <a:rPr lang="vi-VN" smtClean="0"/>
              <a:t>03/04/2023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45631A8-9729-4470-ABC1-D8F142A01400}" type="slidenum">
              <a:rPr lang="vi-VN" smtClean="0"/>
              <a:t>‹#›</a:t>
            </a:fld>
            <a:endParaRPr lang="vi-VN"/>
          </a:p>
        </p:txBody>
      </p:sp>
    </p:spTree>
    <p:extLst>
      <p:ext uri="{BB962C8B-B14F-4D97-AF65-F5344CB8AC3E}">
        <p14:creationId xmlns:p14="http://schemas.microsoft.com/office/powerpoint/2010/main" val="368910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E216E-5BF7-4458-8F2C-816A24E3D1EB}" type="datetimeFigureOut">
              <a:rPr lang="vi-VN" smtClean="0"/>
              <a:t>03/04/2023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631A8-9729-4470-ABC1-D8F142A01400}" type="slidenum">
              <a:rPr lang="vi-VN" smtClean="0"/>
              <a:t>‹#›</a:t>
            </a:fld>
            <a:endParaRPr lang="vi-VN"/>
          </a:p>
        </p:txBody>
      </p:sp>
    </p:spTree>
    <p:extLst>
      <p:ext uri="{BB962C8B-B14F-4D97-AF65-F5344CB8AC3E}">
        <p14:creationId xmlns:p14="http://schemas.microsoft.com/office/powerpoint/2010/main" val="2367139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truyendangian.com/meo-lai-hoan-me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27879" y="965915"/>
            <a:ext cx="8267777" cy="4629955"/>
          </a:xfrm>
          <a:prstGeom prst="rect">
            <a:avLst/>
          </a:prstGeom>
        </p:spPr>
      </p:pic>
    </p:spTree>
    <p:extLst>
      <p:ext uri="{BB962C8B-B14F-4D97-AF65-F5344CB8AC3E}">
        <p14:creationId xmlns:p14="http://schemas.microsoft.com/office/powerpoint/2010/main" val="1257458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01522" y="4754037"/>
            <a:ext cx="10715222" cy="1332412"/>
          </a:xfrm>
        </p:spPr>
        <p:txBody>
          <a:bodyPr>
            <a:noAutofit/>
          </a:bodyPr>
          <a:lstStyle/>
          <a:p>
            <a:pPr>
              <a:lnSpc>
                <a:spcPct val="120000"/>
              </a:lnSpc>
            </a:pPr>
            <a:r>
              <a:rPr lang="vi-VN" sz="2800" dirty="0">
                <a:latin typeface="+mj-lt"/>
              </a:rPr>
              <a:t>Ngày xưa có một người nuôi một con mèo. </a:t>
            </a:r>
            <a:endParaRPr lang="vi-VN" sz="2800" dirty="0" smtClean="0">
              <a:latin typeface="+mj-lt"/>
            </a:endParaRPr>
          </a:p>
          <a:p>
            <a:pPr>
              <a:lnSpc>
                <a:spcPct val="120000"/>
              </a:lnSpc>
            </a:pPr>
            <a:r>
              <a:rPr lang="vi-VN" sz="2800" dirty="0">
                <a:latin typeface="+mj-lt"/>
              </a:rPr>
              <a:t>Nghĩ con mèo của mình khôn ngoan, tài giỏi không có loài nào hơn nữa, mới đặt tên cho nó là “Trời”.</a:t>
            </a:r>
            <a:br>
              <a:rPr lang="vi-VN" sz="2800" dirty="0">
                <a:latin typeface="+mj-lt"/>
              </a:rPr>
            </a:br>
            <a:endParaRPr lang="vi-VN" sz="2800"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964" y="540912"/>
            <a:ext cx="7241680" cy="4071457"/>
          </a:xfrm>
          <a:prstGeom prst="rect">
            <a:avLst/>
          </a:prstGeom>
        </p:spPr>
      </p:pic>
    </p:spTree>
    <p:extLst>
      <p:ext uri="{BB962C8B-B14F-4D97-AF65-F5344CB8AC3E}">
        <p14:creationId xmlns:p14="http://schemas.microsoft.com/office/powerpoint/2010/main" val="1065797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77840"/>
            <a:ext cx="10515600" cy="940526"/>
          </a:xfrm>
        </p:spPr>
        <p:txBody>
          <a:bodyPr>
            <a:normAutofit fontScale="90000"/>
          </a:bodyPr>
          <a:lstStyle/>
          <a:p>
            <a:r>
              <a:rPr lang="vi-VN" sz="2800" dirty="0"/>
              <a:t>Một hôm, có một ông khách đến chơi, thấy sự lạ mới hỏi rằng:</a:t>
            </a:r>
            <a:br>
              <a:rPr lang="vi-VN" sz="2800" dirty="0"/>
            </a:br>
            <a:r>
              <a:rPr lang="vi-VN" sz="2800" dirty="0"/>
              <a:t>– Sao ông lại dám gọi nó là con “Trời”?</a:t>
            </a:r>
            <a:br>
              <a:rPr lang="vi-VN" sz="2800" dirty="0"/>
            </a:br>
            <a:r>
              <a:rPr lang="vi-VN" sz="2800" dirty="0"/>
              <a:t>Chủ nhà đáp:Con mèo của tôi quý hóa có một không hai. Gọi nó là con mèo thì không được. Phải gọi là con “Trời” mới xứng đáng, vì không ai hơn được “Trời”.</a:t>
            </a:r>
            <a:br>
              <a:rPr lang="vi-VN" sz="2800" dirty="0"/>
            </a:br>
            <a:r>
              <a:rPr lang="vi-VN" sz="2800" dirty="0"/>
              <a:t/>
            </a:r>
            <a:br>
              <a:rPr lang="vi-VN" sz="2800" dirty="0"/>
            </a:br>
            <a:endParaRPr lang="vi-VN"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9326" y="365760"/>
            <a:ext cx="7371806" cy="4091352"/>
          </a:xfrm>
        </p:spPr>
      </p:pic>
    </p:spTree>
    <p:extLst>
      <p:ext uri="{BB962C8B-B14F-4D97-AF65-F5344CB8AC3E}">
        <p14:creationId xmlns:p14="http://schemas.microsoft.com/office/powerpoint/2010/main" val="519130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46766"/>
            <a:ext cx="10515600" cy="1449977"/>
          </a:xfrm>
        </p:spPr>
        <p:txBody>
          <a:bodyPr>
            <a:noAutofit/>
          </a:bodyPr>
          <a:lstStyle/>
          <a:p>
            <a:r>
              <a:rPr lang="vi-VN" sz="2400" dirty="0"/>
              <a:t>Ông khách hỏi:</a:t>
            </a:r>
            <a:br>
              <a:rPr lang="vi-VN" sz="2400" dirty="0"/>
            </a:br>
            <a:r>
              <a:rPr lang="vi-VN" sz="2400" dirty="0"/>
              <a:t>– Thế mây chẳng che được trời là gì?</a:t>
            </a:r>
            <a:br>
              <a:rPr lang="vi-VN" sz="2400" dirty="0"/>
            </a:br>
            <a:r>
              <a:rPr lang="vi-VN" sz="2400" dirty="0"/>
              <a:t>Chủ nhà bảo:</a:t>
            </a:r>
            <a:br>
              <a:rPr lang="vi-VN" sz="2400" dirty="0"/>
            </a:br>
            <a:r>
              <a:rPr lang="vi-VN" sz="2400" dirty="0"/>
              <a:t>– Thế thì tôi gọi nó là con Mây.</a:t>
            </a:r>
            <a:br>
              <a:rPr lang="vi-VN" sz="2400" dirty="0"/>
            </a:br>
            <a:endParaRPr lang="vi-VN" sz="2400"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1048" b="8381"/>
          <a:stretch/>
        </p:blipFill>
        <p:spPr>
          <a:xfrm>
            <a:off x="2503715" y="313508"/>
            <a:ext cx="7498080" cy="4251071"/>
          </a:xfrm>
        </p:spPr>
      </p:pic>
    </p:spTree>
    <p:extLst>
      <p:ext uri="{BB962C8B-B14F-4D97-AF65-F5344CB8AC3E}">
        <p14:creationId xmlns:p14="http://schemas.microsoft.com/office/powerpoint/2010/main" val="1579678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94069"/>
            <a:ext cx="10515600" cy="1645920"/>
          </a:xfrm>
        </p:spPr>
        <p:txBody>
          <a:bodyPr>
            <a:noAutofit/>
          </a:bodyPr>
          <a:lstStyle/>
          <a:p>
            <a:r>
              <a:rPr lang="vi-VN" sz="2800" dirty="0"/>
              <a:t>Khách lại hỏi:</a:t>
            </a:r>
            <a:br>
              <a:rPr lang="vi-VN" sz="2800" dirty="0"/>
            </a:br>
            <a:r>
              <a:rPr lang="vi-VN" sz="2800" dirty="0"/>
              <a:t>– Thế nhưng gió lại đuổi được mây!</a:t>
            </a:r>
            <a:br>
              <a:rPr lang="vi-VN" sz="2800" dirty="0"/>
            </a:br>
            <a:r>
              <a:rPr lang="vi-VN" sz="2800" dirty="0"/>
              <a:t>Chủ nhà lại bảo:</a:t>
            </a:r>
            <a:br>
              <a:rPr lang="vi-VN" sz="2800" dirty="0"/>
            </a:br>
            <a:r>
              <a:rPr lang="vi-VN" sz="2800" dirty="0"/>
              <a:t>– Thế thì gọi nó là con Gió.</a:t>
            </a:r>
            <a:br>
              <a:rPr lang="vi-VN" sz="2800" dirty="0"/>
            </a:br>
            <a:endParaRPr lang="vi-VN" sz="2800"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2308" b="8439"/>
          <a:stretch/>
        </p:blipFill>
        <p:spPr>
          <a:xfrm>
            <a:off x="2821576" y="261257"/>
            <a:ext cx="7424057" cy="4120351"/>
          </a:xfrm>
        </p:spPr>
      </p:pic>
    </p:spTree>
    <p:extLst>
      <p:ext uri="{BB962C8B-B14F-4D97-AF65-F5344CB8AC3E}">
        <p14:creationId xmlns:p14="http://schemas.microsoft.com/office/powerpoint/2010/main" val="3046076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4882" y="5148605"/>
            <a:ext cx="6502758" cy="1188720"/>
          </a:xfrm>
        </p:spPr>
        <p:txBody>
          <a:bodyPr>
            <a:noAutofit/>
          </a:bodyPr>
          <a:lstStyle/>
          <a:p>
            <a:r>
              <a:rPr lang="vi-VN" sz="2800" dirty="0"/>
              <a:t>– Thế nhưng </a:t>
            </a:r>
            <a:r>
              <a:rPr lang="vi-VN" sz="2800" dirty="0" smtClean="0"/>
              <a:t>thành </a:t>
            </a:r>
            <a:r>
              <a:rPr lang="vi-VN" sz="2800" dirty="0"/>
              <a:t>lại cản được gió!</a:t>
            </a:r>
            <a:br>
              <a:rPr lang="vi-VN" sz="2800" dirty="0"/>
            </a:br>
            <a:r>
              <a:rPr lang="vi-VN" sz="2800" dirty="0"/>
              <a:t>– Thế thì tôi gọi nó là con Thành.</a:t>
            </a:r>
            <a:br>
              <a:rPr lang="vi-VN" sz="2800" dirty="0"/>
            </a:br>
            <a:endParaRPr lang="vi-VN" sz="2800"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0280" b="8064"/>
          <a:stretch/>
        </p:blipFill>
        <p:spPr>
          <a:xfrm>
            <a:off x="2627291" y="679428"/>
            <a:ext cx="7476492" cy="4205527"/>
          </a:xfrm>
        </p:spPr>
      </p:pic>
    </p:spTree>
    <p:extLst>
      <p:ext uri="{BB962C8B-B14F-4D97-AF65-F5344CB8AC3E}">
        <p14:creationId xmlns:p14="http://schemas.microsoft.com/office/powerpoint/2010/main" val="1152411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99017"/>
            <a:ext cx="10515600" cy="1254034"/>
          </a:xfrm>
        </p:spPr>
        <p:txBody>
          <a:bodyPr>
            <a:normAutofit/>
          </a:bodyPr>
          <a:lstStyle/>
          <a:p>
            <a:r>
              <a:rPr lang="vi-VN" sz="2800" dirty="0"/>
              <a:t>– Thế nhưng chuột lại khoét được thành!</a:t>
            </a:r>
            <a:br>
              <a:rPr lang="vi-VN" sz="2800" dirty="0"/>
            </a:br>
            <a:r>
              <a:rPr lang="vi-VN" sz="2800" dirty="0"/>
              <a:t>– Thì tôi gọi nó là con Chuột.</a:t>
            </a:r>
            <a:br>
              <a:rPr lang="vi-VN" sz="2800" dirty="0"/>
            </a:br>
            <a:endParaRPr lang="vi-VN" sz="2800" dirty="0"/>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t="10280" b="8665"/>
          <a:stretch/>
        </p:blipFill>
        <p:spPr>
          <a:xfrm>
            <a:off x="2782388" y="235130"/>
            <a:ext cx="7698377" cy="4305593"/>
          </a:xfrm>
        </p:spPr>
      </p:pic>
    </p:spTree>
    <p:extLst>
      <p:ext uri="{BB962C8B-B14F-4D97-AF65-F5344CB8AC3E}">
        <p14:creationId xmlns:p14="http://schemas.microsoft.com/office/powerpoint/2010/main" val="278866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352" y="4716244"/>
            <a:ext cx="10515600" cy="1711234"/>
          </a:xfrm>
        </p:spPr>
        <p:txBody>
          <a:bodyPr>
            <a:noAutofit/>
          </a:bodyPr>
          <a:lstStyle/>
          <a:p>
            <a:r>
              <a:rPr lang="vi-VN" sz="2800" dirty="0"/>
              <a:t>– Thế nhưng mèo lại bắt được chuột!</a:t>
            </a:r>
            <a:br>
              <a:rPr lang="vi-VN" sz="2800" dirty="0"/>
            </a:br>
            <a:r>
              <a:rPr lang="vi-VN" sz="2800" dirty="0"/>
              <a:t>Chủ nhà nghĩ ngợi rồi bảo:</a:t>
            </a:r>
            <a:br>
              <a:rPr lang="vi-VN" sz="2800" dirty="0"/>
            </a:br>
            <a:r>
              <a:rPr lang="vi-VN" sz="2800" dirty="0"/>
              <a:t>– Thì tôi lại cứ gọi nó là con Mèo như hôm trước vậy.</a:t>
            </a:r>
            <a:br>
              <a:rPr lang="vi-VN" sz="2800" dirty="0"/>
            </a:br>
            <a:r>
              <a:rPr lang="vi-VN" sz="2800" dirty="0"/>
              <a:t>Ông khách vỗ tay cười:</a:t>
            </a:r>
            <a:br>
              <a:rPr lang="vi-VN" sz="2800" dirty="0"/>
            </a:br>
            <a:r>
              <a:rPr lang="vi-VN" sz="2800" dirty="0"/>
              <a:t>– Thế có phải là: “</a:t>
            </a:r>
            <a:r>
              <a:rPr lang="vi-VN" sz="2800" dirty="0">
                <a:hlinkClick r:id="rId2"/>
              </a:rPr>
              <a:t>Mèo lại hoàn mèo</a:t>
            </a:r>
            <a:r>
              <a:rPr lang="vi-VN" sz="2800" dirty="0"/>
              <a:t>” như câu tục ngữ ta vẫn thường nói không?</a:t>
            </a:r>
            <a:br>
              <a:rPr lang="vi-VN" sz="2800" dirty="0"/>
            </a:br>
            <a:endParaRPr lang="vi-VN" sz="2800" dirty="0"/>
          </a:p>
        </p:txBody>
      </p:sp>
      <p:pic>
        <p:nvPicPr>
          <p:cNvPr id="4" name="Content Placeholder 3"/>
          <p:cNvPicPr>
            <a:picLocks noGrp="1" noChangeAspect="1"/>
          </p:cNvPicPr>
          <p:nvPr>
            <p:ph idx="1"/>
          </p:nvPr>
        </p:nvPicPr>
        <p:blipFill>
          <a:blip r:embed="rId3"/>
          <a:stretch>
            <a:fillRect/>
          </a:stretch>
        </p:blipFill>
        <p:spPr>
          <a:xfrm>
            <a:off x="2614411" y="368976"/>
            <a:ext cx="6501969" cy="3653280"/>
          </a:xfrm>
          <a:prstGeom prst="rect">
            <a:avLst/>
          </a:prstGeom>
        </p:spPr>
      </p:pic>
    </p:spTree>
    <p:extLst>
      <p:ext uri="{BB962C8B-B14F-4D97-AF65-F5344CB8AC3E}">
        <p14:creationId xmlns:p14="http://schemas.microsoft.com/office/powerpoint/2010/main" val="2262857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88</Words>
  <Application>Microsoft Office PowerPoint</Application>
  <PresentationFormat>Custom</PresentationFormat>
  <Paragraphs>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Một hôm, có một ông khách đến chơi, thấy sự lạ mới hỏi rằng: – Sao ông lại dám gọi nó là con “Trời”? Chủ nhà đáp:Con mèo của tôi quý hóa có một không hai. Gọi nó là con mèo thì không được. Phải gọi là con “Trời” mới xứng đáng, vì không ai hơn được “Trời”.  </vt:lpstr>
      <vt:lpstr>Ông khách hỏi: – Thế mây chẳng che được trời là gì? Chủ nhà bảo: – Thế thì tôi gọi nó là con Mây. </vt:lpstr>
      <vt:lpstr>Khách lại hỏi: – Thế nhưng gió lại đuổi được mây! Chủ nhà lại bảo: – Thế thì gọi nó là con Gió. </vt:lpstr>
      <vt:lpstr>– Thế nhưng thành lại cản được gió! – Thế thì tôi gọi nó là con Thành. </vt:lpstr>
      <vt:lpstr>– Thế nhưng chuột lại khoét được thành! – Thì tôi gọi nó là con Chuột. </vt:lpstr>
      <vt:lpstr>– Thế nhưng mèo lại bắt được chuột! Chủ nhà nghĩ ngợi rồi bảo: – Thì tôi lại cứ gọi nó là con Mèo như hôm trước vậy. Ông khách vỗ tay cười: – Thế có phải là: “Mèo lại hoàn mèo” như câu tục ngữ ta vẫn thường nói không?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CMS</cp:lastModifiedBy>
  <cp:revision>3</cp:revision>
  <dcterms:created xsi:type="dcterms:W3CDTF">2023-03-25T11:01:05Z</dcterms:created>
  <dcterms:modified xsi:type="dcterms:W3CDTF">2023-04-03T09:19:22Z</dcterms:modified>
</cp:coreProperties>
</file>